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2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nacle21.com/validation-rules/sdtm" TargetMode="External"/><Relationship Id="rId2" Type="http://schemas.openxmlformats.org/officeDocument/2006/relationships/hyperlink" Target="https://advance.phuse.global/display/WEL/Test+Dataset+Factory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phuse-org/TestDataFactor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  <a:hlinkClick r:id="rId2"/>
              </a:rPr>
              <a:t>Test Data Factory</a:t>
            </a:r>
            <a:r>
              <a:rPr lang="en-US" sz="1500" kern="0" dirty="0">
                <a:solidFill>
                  <a:prstClr val="black"/>
                </a:solidFill>
                <a:latin typeface="Arial"/>
              </a:rPr>
              <a:t>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Data Visualization &amp; Open Source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136237"/>
              </p:ext>
            </p:extLst>
          </p:nvPr>
        </p:nvGraphicFramePr>
        <p:xfrm>
          <a:off x="1750522" y="2198803"/>
          <a:ext cx="8458200" cy="227053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Jose / NIHPO API can synthesize partially "conformant" SDTM databases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Conformance improvements continue for the NIHPO data synthesis platform (e.g., 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3"/>
                        </a:rPr>
                        <a:t>Pinnacle 21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  <a:hlinkClick r:id="rId3"/>
                        </a:rPr>
                        <a:t>db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3"/>
                        </a:rPr>
                        <a:t> validation rules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)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Efforts to increase medical/clinical credibility will follow (e.g., a synthetic patient with cardiovascular history presents with credible findings &amp; events)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Consortium including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working groups and beyond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Possible collaboration efforts: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White Paper on "State of the Art of Biopharma Data Synthesis", Web Cast of the same, Repository of Synthetic Data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Safety Graphics Consortium idea introduced by G. Ball. TDF are a potential component of this consortium. Worthy idea warrants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>
                          <a:solidFill>
                            <a:schemeClr val="tx2"/>
                          </a:solidFill>
                        </a:rPr>
                        <a:t> consideration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API for NIHPO synthetic building blocks will be announced in Q2-2021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White Paper / Web Cast is under consideration by Q4-2021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18582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NIHPO team expanded to increase momentum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SME team advising on data conformance and credibility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Advance Hub work space: 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2"/>
                        </a:rPr>
                        <a:t>https://advance.phuse.global/display/WEL/Test+Dataset+Factory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Github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repository: 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4"/>
                        </a:rPr>
                        <a:t>https://github.com/phuse-org/TestDataFactory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8"/>
            <a:ext cx="8458199" cy="8905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José Lacal / NIHPO release API for synthesizing data based on public databases of standards and controlled terminology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Continued steps towards database "conformance" are underway, to ensure structural and some content conformance of SDTM synthetic data using Pinnacle 21 evaluation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Clinical TDF coordinated collaboration discussions between PODR, SEND TDF, and Clinical TDF, and itemized points for future collaboration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Connection with Safety Graphics Consortium proponents (G. Ball, G. </a:t>
            </a:r>
            <a:r>
              <a:rPr lang="en-US" sz="750" i="1" kern="0" dirty="0" err="1">
                <a:solidFill>
                  <a:srgbClr val="544F40"/>
                </a:solidFill>
                <a:latin typeface="Arial"/>
                <a:ea typeface="ＭＳ Ｐゴシック"/>
              </a:rPr>
              <a:t>Murashova</a:t>
            </a: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). Consortiums warrant higher-level </a:t>
            </a:r>
            <a:r>
              <a:rPr lang="en-US" sz="750" i="1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 consideration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NIHPO API formal release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Initial White Paper on "State of the Art of Biopharma Data Synthesis"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645430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dirty="0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906179"/>
            <a:ext cx="171450" cy="171450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4057381"/>
            <a:ext cx="171450" cy="171450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702</TotalTime>
  <Words>364</Words>
  <Application>Microsoft Office PowerPoint</Application>
  <PresentationFormat>Widescreen</PresentationFormat>
  <Paragraphs>33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Di Tommaso, Dante /US/EXT</cp:lastModifiedBy>
  <cp:revision>36</cp:revision>
  <dcterms:created xsi:type="dcterms:W3CDTF">2019-11-20T10:13:54Z</dcterms:created>
  <dcterms:modified xsi:type="dcterms:W3CDTF">2021-04-16T22:31:03Z</dcterms:modified>
</cp:coreProperties>
</file>

<file path=docProps/thumbnail.jpeg>
</file>